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Click to edit the title text format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одзаголовок 2"/>
          <p:cNvSpPr/>
          <p:nvPr/>
        </p:nvSpPr>
        <p:spPr>
          <a:xfrm>
            <a:off x="1801800" y="3035520"/>
            <a:ext cx="859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Museo Sans Cyrl 900"/>
                <a:ea typeface="Museo Sans Cyrl 900"/>
              </a:rPr>
              <a:t>«ОКЕАНАВТИКА.POБОТОТЕХНИКА»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39" name="Подзаголовок 2_0"/>
          <p:cNvSpPr/>
          <p:nvPr/>
        </p:nvSpPr>
        <p:spPr>
          <a:xfrm>
            <a:off x="1801800" y="3035520"/>
            <a:ext cx="859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Museo Sans Cyrl 900"/>
                <a:ea typeface="Museo Sans Cyrl 900"/>
              </a:rPr>
              <a:t>«ОКЕАНАВТИКА.POБОТОТЕХНИКА»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40" name="Подзаголовок 2_1"/>
          <p:cNvSpPr/>
          <p:nvPr/>
        </p:nvSpPr>
        <p:spPr>
          <a:xfrm>
            <a:off x="1847520" y="3629520"/>
            <a:ext cx="859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000" spc="-1" strike="noStrike">
                <a:solidFill>
                  <a:srgbClr val="ffffff"/>
                </a:solidFill>
                <a:latin typeface="Museo Sans Cyrl 900"/>
                <a:ea typeface="Museo Sans Cyrl 900"/>
              </a:rPr>
              <a:t>«SOFTPROTEUS»</a:t>
            </a:r>
            <a:endParaRPr b="0" lang="ru-RU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5"/>
          <p:cNvSpPr/>
          <p:nvPr/>
        </p:nvSpPr>
        <p:spPr>
          <a:xfrm>
            <a:off x="739440" y="1446120"/>
            <a:ext cx="107082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Museo Sans Cyrl 300"/>
                <a:ea typeface="DejaVu Sans"/>
              </a:rPr>
              <a:t>Комплекс программного обеспечения призваный обеспечивать работу ТНПА «Proteus» созданного в рамках проекта «ОКЕАНАВТИКА» Центра подводных исследований Русского географического общесва. Данный аппарат был создан для участия в соревнованиях по подводной робототехнике, а так же потенциального использования в реальных задачах по осмотру и подьему артивактов.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2" name="Подзаголовок 2"/>
          <p:cNvSpPr/>
          <p:nvPr/>
        </p:nvSpPr>
        <p:spPr>
          <a:xfrm>
            <a:off x="739440" y="934920"/>
            <a:ext cx="99277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Museo Sans Cyrl 900"/>
                <a:ea typeface="Museo Sans Cyrl 900"/>
              </a:rPr>
              <a:t>«SOFTPROTEUS» это: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3" name="Прямоугольник 6"/>
          <p:cNvSpPr/>
          <p:nvPr/>
        </p:nvSpPr>
        <p:spPr>
          <a:xfrm>
            <a:off x="720000" y="2880000"/>
            <a:ext cx="5355720" cy="349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200000"/>
              </a:lnSpc>
              <a:buSzPct val="100051"/>
              <a:buBlip>
                <a:blip r:embed="rId2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Вес — мение 10 кг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3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Длина кабель-троса — 25 метров  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4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Рабочие глубины — до 15 метров 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5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Оснащен датчками  глубины, температуры, ориентации. 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6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Бортовой компьютер Raspberry pi4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7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Тяга одного движителя 2 кг.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8"/>
          <a:stretch/>
        </p:blipFill>
        <p:spPr>
          <a:xfrm>
            <a:off x="5580000" y="2880000"/>
            <a:ext cx="6568200" cy="387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одзаголовок 2"/>
          <p:cNvSpPr/>
          <p:nvPr/>
        </p:nvSpPr>
        <p:spPr>
          <a:xfrm>
            <a:off x="739440" y="935640"/>
            <a:ext cx="99277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Museo Sans Cyrl 900"/>
                <a:ea typeface="Museo Sans Cyrl 900"/>
              </a:rPr>
              <a:t>Что включает в себя «SOFTPROTEUS» ?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6" name="Прямоугольник 6_0"/>
          <p:cNvSpPr/>
          <p:nvPr/>
        </p:nvSpPr>
        <p:spPr>
          <a:xfrm>
            <a:off x="6883920" y="1596600"/>
            <a:ext cx="5355720" cy="39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200000"/>
              </a:lnSpc>
              <a:buSzPct val="100051"/>
              <a:buBlip>
                <a:blip r:embed="rId2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Управление с Геймпада или клавиатуры,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3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Вывод телеметрии с датчиков,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4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Запись лог-файлов принимаеой и отсылаемой информации,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5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Вывод логов.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6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Выбор  режимов работы аппарата</a:t>
            </a:r>
            <a:endParaRPr b="0" lang="ru-RU" sz="16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SzPct val="100051"/>
              <a:buBlip>
                <a:blip r:embed="rId7"/>
              </a:buBlip>
            </a:pPr>
            <a:r>
              <a:rPr b="0" lang="ru-RU" sz="1600" spc="-1" strike="noStrike">
                <a:solidFill>
                  <a:srgbClr val="000000"/>
                </a:solidFill>
                <a:latin typeface="Museo Sans Cyrl 300"/>
                <a:ea typeface="Museo Sans Cyrl 300"/>
              </a:rPr>
              <a:t>Индивидуальная настройка управления под пилота.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8"/>
          <a:stretch/>
        </p:blipFill>
        <p:spPr>
          <a:xfrm>
            <a:off x="180000" y="3960000"/>
            <a:ext cx="3239640" cy="21664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9"/>
          <a:stretch/>
        </p:blipFill>
        <p:spPr>
          <a:xfrm>
            <a:off x="180000" y="1440000"/>
            <a:ext cx="3239640" cy="218664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10"/>
          <a:stretch/>
        </p:blipFill>
        <p:spPr>
          <a:xfrm>
            <a:off x="3780000" y="2520000"/>
            <a:ext cx="3046680" cy="204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720000" y="2880000"/>
            <a:ext cx="3466440" cy="233964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/>
          <p:nvPr/>
        </p:nvSpPr>
        <p:spPr>
          <a:xfrm>
            <a:off x="4860000" y="3780000"/>
            <a:ext cx="3059640" cy="359640"/>
          </a:xfrm>
          <a:custGeom>
            <a:avLst/>
            <a:gdLst/>
            <a:ahLst/>
            <a:rect l="l" t="t" r="r" b="b"/>
            <a:pathLst>
              <a:path w="8502" h="1002">
                <a:moveTo>
                  <a:pt x="0" y="500"/>
                </a:moveTo>
                <a:lnTo>
                  <a:pt x="1692" y="0"/>
                </a:lnTo>
                <a:lnTo>
                  <a:pt x="1692" y="250"/>
                </a:lnTo>
                <a:lnTo>
                  <a:pt x="6808" y="250"/>
                </a:lnTo>
                <a:lnTo>
                  <a:pt x="6808" y="0"/>
                </a:lnTo>
                <a:lnTo>
                  <a:pt x="8501" y="500"/>
                </a:lnTo>
                <a:lnTo>
                  <a:pt x="6808" y="1001"/>
                </a:lnTo>
                <a:lnTo>
                  <a:pt x="6808" y="750"/>
                </a:lnTo>
                <a:lnTo>
                  <a:pt x="1692" y="750"/>
                </a:lnTo>
                <a:lnTo>
                  <a:pt x="1692" y="1001"/>
                </a:lnTo>
                <a:lnTo>
                  <a:pt x="0" y="5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7269840" y="2495160"/>
            <a:ext cx="4921920" cy="2904480"/>
          </a:xfrm>
          <a:prstGeom prst="rect">
            <a:avLst/>
          </a:prstGeom>
          <a:ln w="0">
            <a:noFill/>
          </a:ln>
        </p:spPr>
      </p:pic>
      <p:sp>
        <p:nvSpPr>
          <p:cNvPr id="53" name="TextBox 5_0"/>
          <p:cNvSpPr/>
          <p:nvPr/>
        </p:nvSpPr>
        <p:spPr>
          <a:xfrm>
            <a:off x="5671440" y="3240000"/>
            <a:ext cx="1070820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Museo Sans Cyrl 300"/>
                <a:ea typeface="DejaVu Sans"/>
              </a:rPr>
              <a:t>TSP\IP (Socket)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4" name="TextBox 5_1"/>
          <p:cNvSpPr/>
          <p:nvPr/>
        </p:nvSpPr>
        <p:spPr>
          <a:xfrm>
            <a:off x="720000" y="791640"/>
            <a:ext cx="1070820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Museo Sans Cyrl 300"/>
                <a:ea typeface="DejaVu Sans"/>
              </a:rPr>
              <a:t>Протокол связи TCP\IP обеспечивает гарантированную доставку пакетов, что позволяет сделать управление более надежным, а так же передчу телеметрии с аппрата. А отправка управляющих пакетов 10 раз в секунду позволяет обеспечить быстрый отклик аппарата на управляющее воздействие, что не мало важно на соревнованиях.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1620000" y="720000"/>
            <a:ext cx="8781840" cy="592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1496160" y="540000"/>
            <a:ext cx="9199080" cy="615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"/>
          <p:cNvSpPr/>
          <p:nvPr/>
        </p:nvSpPr>
        <p:spPr>
          <a:xfrm>
            <a:off x="10096920" y="5905800"/>
            <a:ext cx="150624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1505880" y="540000"/>
            <a:ext cx="9180000" cy="616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2940</TotalTime>
  <Application>LibreOffice/7.1.6.2$Linux_X86_64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2018-03-08T17:53:58Z</dcterms:created>
  <dc:creator>Пользователь Microsoft Office</dc:creator>
  <dc:description/>
  <dc:language>ru-RU</dc:language>
  <cp:lastModifiedBy/>
  <dcterms:modified xsi:type="dcterms:W3CDTF">2021-11-15T04:00:13Z</dcterms:modified>
  <cp:revision>62</cp:revision>
  <dc:subject/>
  <dc:title>НАЗВАНИЕ ПРЕЗЕНТАЦИЯ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r8>8</vt:r8>
  </property>
</Properties>
</file>